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3318" r:id="rId2"/>
    <p:sldId id="1158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286657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95359826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782257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8868467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67144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4542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65246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heelofnames.com/ar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94856" y="2216031"/>
            <a:ext cx="8153400" cy="286232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أوراق عمل وحدة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(يلتزم بقواعد الأمن والسلامة)</a:t>
            </a:r>
          </a:p>
          <a:p>
            <a:pPr marL="0" marR="0" lvl="0" indent="0" algn="ctr" defTabSz="1218987" rtl="1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altLang="en-US" sz="36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87340" y="5887782"/>
            <a:ext cx="31983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wheelofnames.com/ar</a:t>
            </a:r>
            <a:r>
              <a:rPr lang="ar-AE" dirty="0" smtClean="0"/>
              <a:t>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2127" y="2181431"/>
            <a:ext cx="3706528" cy="355497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759704" y="1061433"/>
            <a:ext cx="222849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36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عجلة الاسماء</a:t>
            </a:r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82603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14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Mohsena Saleh Obaid Alawi</dc:creator>
  <cp:lastModifiedBy>عائشه الشامسي</cp:lastModifiedBy>
  <cp:revision>6</cp:revision>
  <dcterms:created xsi:type="dcterms:W3CDTF">2023-06-12T08:37:42Z</dcterms:created>
  <dcterms:modified xsi:type="dcterms:W3CDTF">2023-09-08T06:34:50Z</dcterms:modified>
</cp:coreProperties>
</file>