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8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286657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535982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782257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86846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96714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4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524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heelofnames.com/ar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94856" y="2216031"/>
            <a:ext cx="8153400" cy="2862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87340" y="5887782"/>
            <a:ext cx="31983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wheelofnames.com/ar</a:t>
            </a:r>
            <a:r>
              <a:rPr lang="ar-AE" dirty="0" smtClean="0"/>
              <a:t>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2127" y="2181431"/>
            <a:ext cx="3706528" cy="355497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759704" y="1061433"/>
            <a:ext cx="222849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36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عجلة الاسماء</a:t>
            </a:r>
            <a:endParaRPr lang="en-US" sz="3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8260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14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عائشه الشامسي</cp:lastModifiedBy>
  <cp:revision>6</cp:revision>
  <dcterms:created xsi:type="dcterms:W3CDTF">2023-06-12T08:37:42Z</dcterms:created>
  <dcterms:modified xsi:type="dcterms:W3CDTF">2023-09-08T06:34:50Z</dcterms:modified>
</cp:coreProperties>
</file>